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40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AD39-B9C1-402C-9552-BADCE950A75D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9EA9-8959-4AC3-ACA5-46160DED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AD39-B9C1-402C-9552-BADCE950A75D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9EA9-8959-4AC3-ACA5-46160DED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8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AD39-B9C1-402C-9552-BADCE950A75D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9EA9-8959-4AC3-ACA5-46160DED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9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AD39-B9C1-402C-9552-BADCE950A75D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9EA9-8959-4AC3-ACA5-46160DED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5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AD39-B9C1-402C-9552-BADCE950A75D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9EA9-8959-4AC3-ACA5-46160DED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5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AD39-B9C1-402C-9552-BADCE950A75D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9EA9-8959-4AC3-ACA5-46160DED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5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AD39-B9C1-402C-9552-BADCE950A75D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9EA9-8959-4AC3-ACA5-46160DED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2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AD39-B9C1-402C-9552-BADCE950A75D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9EA9-8959-4AC3-ACA5-46160DED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1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AD39-B9C1-402C-9552-BADCE950A75D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9EA9-8959-4AC3-ACA5-46160DED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5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AD39-B9C1-402C-9552-BADCE950A75D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9EA9-8959-4AC3-ACA5-46160DED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AD39-B9C1-402C-9552-BADCE950A75D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9EA9-8959-4AC3-ACA5-46160DED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8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0AD39-B9C1-402C-9552-BADCE950A75D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F9EA9-8959-4AC3-ACA5-46160DED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8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gmeet2020_poste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8229" r="-118229"/>
          <a:stretch>
            <a:fillRect/>
          </a:stretch>
        </p:blipFill>
        <p:spPr>
          <a:xfrm>
            <a:off x="-14533200" y="0"/>
            <a:ext cx="41318407" cy="17097488"/>
          </a:xfrm>
        </p:spPr>
      </p:pic>
    </p:spTree>
    <p:extLst>
      <p:ext uri="{BB962C8B-B14F-4D97-AF65-F5344CB8AC3E}">
        <p14:creationId xmlns:p14="http://schemas.microsoft.com/office/powerpoint/2010/main" val="374539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4876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Andreas Sergides</dc:creator>
  <cp:lastModifiedBy>Nguyen, Thanh</cp:lastModifiedBy>
  <cp:revision>38</cp:revision>
  <dcterms:created xsi:type="dcterms:W3CDTF">2018-05-16T22:15:05Z</dcterms:created>
  <dcterms:modified xsi:type="dcterms:W3CDTF">2018-10-18T15:07:20Z</dcterms:modified>
</cp:coreProperties>
</file>